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17/8/2022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8215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17/8/2022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2136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17/8/2022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5596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17/8/2022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409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17/8/2022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1151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17/8/2022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7659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17/8/2022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3658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17/8/2022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1162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17/8/2022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2188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17/8/2022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4648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17/8/2022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7516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129A3-418F-4F0F-B085-CAC823FE5BC3}" type="datetimeFigureOut">
              <a:rPr lang="es-PY" smtClean="0"/>
              <a:t>17/8/2022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5417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00832"/>
            <a:ext cx="7772400" cy="2387600"/>
          </a:xfrm>
        </p:spPr>
        <p:txBody>
          <a:bodyPr/>
          <a:lstStyle/>
          <a:p>
            <a:endParaRPr lang="es-PY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080507"/>
            <a:ext cx="6858000" cy="1655762"/>
          </a:xfrm>
        </p:spPr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7112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Blas Sosa</dc:creator>
  <cp:lastModifiedBy>User</cp:lastModifiedBy>
  <cp:revision>4</cp:revision>
  <dcterms:created xsi:type="dcterms:W3CDTF">2022-06-30T13:40:18Z</dcterms:created>
  <dcterms:modified xsi:type="dcterms:W3CDTF">2022-08-17T18:31:06Z</dcterms:modified>
</cp:coreProperties>
</file>