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s-PY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33" d="100"/>
          <a:sy n="33" d="100"/>
        </p:scale>
        <p:origin x="492" y="-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8696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90941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8354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0921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199423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671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298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3035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075324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047478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222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A499-2BA8-4E41-811A-BE47F276B35F}" type="datetimeFigureOut">
              <a:rPr lang="es-PY" smtClean="0"/>
              <a:t>12/6/2024</a:t>
            </a:fld>
            <a:endParaRPr lang="es-P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B419-3597-482F-86E2-5E265E693A48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7930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3AFED3D-C9A5-42F3-9A09-9AD1F4031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945538"/>
              </p:ext>
            </p:extLst>
          </p:nvPr>
        </p:nvGraphicFramePr>
        <p:xfrm>
          <a:off x="3854925" y="7880587"/>
          <a:ext cx="21090573" cy="1219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90573">
                  <a:extLst>
                    <a:ext uri="{9D8B030D-6E8A-4147-A177-3AD203B41FA5}">
                      <a16:colId xmlns:a16="http://schemas.microsoft.com/office/drawing/2014/main" val="1945635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8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s-ES" sz="8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Título del trabajo</a:t>
                      </a:r>
                      <a:r>
                        <a:rPr lang="es-ES" sz="8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s-PY" sz="7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135537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3CFE4E1F-8B0B-42EB-9BFB-5E73DCE0B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306186"/>
              </p:ext>
            </p:extLst>
          </p:nvPr>
        </p:nvGraphicFramePr>
        <p:xfrm>
          <a:off x="3854925" y="9441268"/>
          <a:ext cx="21090573" cy="173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90573">
                  <a:extLst>
                    <a:ext uri="{9D8B030D-6E8A-4147-A177-3AD203B41FA5}">
                      <a16:colId xmlns:a16="http://schemas.microsoft.com/office/drawing/2014/main" val="1945635023"/>
                    </a:ext>
                  </a:extLst>
                </a:gridCol>
              </a:tblGrid>
              <a:tr h="1727475">
                <a:tc>
                  <a:txBody>
                    <a:bodyPr/>
                    <a:lstStyle/>
                    <a:p>
                      <a:pPr algn="ctr"/>
                      <a:r>
                        <a:rPr lang="es-ES" sz="5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Autor/es:</a:t>
                      </a:r>
                    </a:p>
                    <a:p>
                      <a:pPr algn="ctr"/>
                      <a:r>
                        <a:rPr lang="es-ES" sz="6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Juan Pérez, María González.</a:t>
                      </a:r>
                      <a:endParaRPr lang="es-PY" sz="5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135537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4E60BF4B-1CF6-4A32-A3D0-0AE7F1393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40765"/>
              </p:ext>
            </p:extLst>
          </p:nvPr>
        </p:nvGraphicFramePr>
        <p:xfrm>
          <a:off x="3854924" y="11551925"/>
          <a:ext cx="21090573" cy="17373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90573">
                  <a:extLst>
                    <a:ext uri="{9D8B030D-6E8A-4147-A177-3AD203B41FA5}">
                      <a16:colId xmlns:a16="http://schemas.microsoft.com/office/drawing/2014/main" val="1945635023"/>
                    </a:ext>
                  </a:extLst>
                </a:gridCol>
              </a:tblGrid>
              <a:tr h="1737361">
                <a:tc>
                  <a:txBody>
                    <a:bodyPr/>
                    <a:lstStyle/>
                    <a:p>
                      <a:pPr algn="ctr"/>
                      <a:r>
                        <a:rPr lang="es-ES" sz="5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Correo electrónico:</a:t>
                      </a:r>
                    </a:p>
                    <a:p>
                      <a:pPr algn="ctr"/>
                      <a:r>
                        <a:rPr lang="es-ES" sz="48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juan.perez@hotmail.com</a:t>
                      </a:r>
                      <a:r>
                        <a:rPr lang="es-E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s-ES" sz="4800" u="non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mariaGonzález@gmail.com </a:t>
                      </a:r>
                      <a:endParaRPr lang="es-PY" sz="44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135537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34ACB5F9-663E-44D5-8249-C3316A0833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80579"/>
              </p:ext>
            </p:extLst>
          </p:nvPr>
        </p:nvGraphicFramePr>
        <p:xfrm>
          <a:off x="1125417" y="14941079"/>
          <a:ext cx="26447262" cy="24096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47262">
                  <a:extLst>
                    <a:ext uri="{9D8B030D-6E8A-4147-A177-3AD203B41FA5}">
                      <a16:colId xmlns:a16="http://schemas.microsoft.com/office/drawing/2014/main" val="1945635023"/>
                    </a:ext>
                  </a:extLst>
                </a:gridCol>
              </a:tblGrid>
              <a:tr h="24096767">
                <a:tc>
                  <a:txBody>
                    <a:bodyPr/>
                    <a:lstStyle/>
                    <a:p>
                      <a:pPr algn="ctr"/>
                      <a:r>
                        <a:rPr lang="es-ES" sz="5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(Introducción, </a:t>
                      </a:r>
                      <a:r>
                        <a:rPr lang="es-ES" sz="5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Objetivos, </a:t>
                      </a:r>
                      <a:r>
                        <a:rPr lang="es-PY" sz="5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Materiales y métodos, Resultados y Discusión)</a:t>
                      </a:r>
                    </a:p>
                    <a:p>
                      <a:pPr algn="ctr"/>
                      <a:endParaRPr lang="es-ES" sz="54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35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639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44</Words>
  <Application>Microsoft Office PowerPoint</Application>
  <PresentationFormat>Personalizado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Blas Sosa</dc:creator>
  <cp:lastModifiedBy>Robert Armoa</cp:lastModifiedBy>
  <cp:revision>8</cp:revision>
  <dcterms:created xsi:type="dcterms:W3CDTF">2022-06-30T13:38:42Z</dcterms:created>
  <dcterms:modified xsi:type="dcterms:W3CDTF">2024-06-12T12:55:36Z</dcterms:modified>
</cp:coreProperties>
</file>